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04" r:id="rId2"/>
    <p:sldId id="405" r:id="rId3"/>
  </p:sldIdLst>
  <p:sldSz cx="24384000" cy="13716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ter" panose="020B0604020202020204" charset="0"/>
      <p:regular r:id="rId9"/>
      <p:bold r:id="rId10"/>
      <p:italic r:id="rId11"/>
      <p:boldItalic r:id="rId12"/>
    </p:embeddedFont>
    <p:embeddedFont>
      <p:font typeface="Open Sans Light" panose="020B0604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gp1rGyNZmayNsMz64ZaxgFWpYS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0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04EC86-BF54-405F-9A09-D06149413F68}">
  <a:tblStyle styleId="{4104EC86-BF54-405F-9A09-D06149413F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295826-123F-4883-B8E8-F6AEF8D732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 b="off" i="off"/>
      <a:tcStyle>
        <a:tcBdr/>
        <a:fill>
          <a:solidFill>
            <a:srgbClr val="CA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82" Type="http://schemas.openxmlformats.org/officeDocument/2006/relationships/presProps" Target="presProps.xml"/><Relationship Id="rId10" Type="http://schemas.openxmlformats.org/officeDocument/2006/relationships/font" Target="fonts/font6.fntdata"/><Relationship Id="rId81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178763A1-D33C-B317-A790-6825B094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:notes">
            <a:extLst>
              <a:ext uri="{FF2B5EF4-FFF2-40B4-BE49-F238E27FC236}">
                <a16:creationId xmlns:a16="http://schemas.microsoft.com/office/drawing/2014/main" id="{4B685CF9-1EB7-FACE-AA59-35CF6E1521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3" name="Google Shape;243;p58:notes">
            <a:extLst>
              <a:ext uri="{FF2B5EF4-FFF2-40B4-BE49-F238E27FC236}">
                <a16:creationId xmlns:a16="http://schemas.microsoft.com/office/drawing/2014/main" id="{C8F96D01-AA33-C560-16A3-981A4656B1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7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3"/>
          <p:cNvSpPr txBox="1">
            <a:spLocks noGrp="1"/>
          </p:cNvSpPr>
          <p:nvPr>
            <p:ph type="title"/>
          </p:nvPr>
        </p:nvSpPr>
        <p:spPr>
          <a:xfrm>
            <a:off x="914400" y="800100"/>
            <a:ext cx="1724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sz="4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body" idx="1"/>
          </p:nvPr>
        </p:nvSpPr>
        <p:spPr>
          <a:xfrm>
            <a:off x="1676400" y="4707762"/>
            <a:ext cx="21031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"/>
              <a:buNone/>
              <a:defRPr sz="28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478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 at Left">
  <p:cSld name="Slide with Picture at Lef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4"/>
          <p:cNvSpPr txBox="1">
            <a:spLocks noGrp="1"/>
          </p:cNvSpPr>
          <p:nvPr>
            <p:ph type="title"/>
          </p:nvPr>
        </p:nvSpPr>
        <p:spPr>
          <a:xfrm>
            <a:off x="952500" y="4159150"/>
            <a:ext cx="148293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Inter"/>
              <a:buNone/>
              <a:defRPr sz="1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8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" name="Google Shape;16;p74"/>
          <p:cNvSpPr txBox="1">
            <a:spLocks noGrp="1"/>
          </p:cNvSpPr>
          <p:nvPr>
            <p:ph type="body" idx="1"/>
          </p:nvPr>
        </p:nvSpPr>
        <p:spPr>
          <a:xfrm>
            <a:off x="13652500" y="1893612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"/>
              <a:buNone/>
              <a:defRPr sz="28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14760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 at Right">
  <p:cSld name="Slide with Picture at 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5"/>
          <p:cNvSpPr txBox="1">
            <a:spLocks noGrp="1"/>
          </p:cNvSpPr>
          <p:nvPr>
            <p:ph type="title"/>
          </p:nvPr>
        </p:nvSpPr>
        <p:spPr>
          <a:xfrm>
            <a:off x="914400" y="800100"/>
            <a:ext cx="193335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Inter"/>
              <a:buNone/>
              <a:defRPr sz="36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75"/>
          <p:cNvSpPr txBox="1">
            <a:spLocks noGrp="1"/>
          </p:cNvSpPr>
          <p:nvPr>
            <p:ph type="body" idx="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sz="2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Char char="•"/>
              <a:defRPr sz="36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478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F1D0-CF9E-177E-243D-1F749132D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3BF28-A70F-A00F-753E-659B52BA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капсулы под один банкомат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12D10-C325-211B-ABCA-40FDECAD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36848"/>
            <a:ext cx="9086850" cy="9223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EDE3F-CBCB-F1FD-62AE-3F95545AE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240" y="2736849"/>
            <a:ext cx="9193530" cy="920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D7A03-70FE-89E9-D3F3-EB07C74DA9AD}"/>
              </a:ext>
            </a:extLst>
          </p:cNvPr>
          <p:cNvSpPr txBox="1"/>
          <p:nvPr/>
        </p:nvSpPr>
        <p:spPr>
          <a:xfrm>
            <a:off x="914400" y="12195810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Открытый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FC50B-3B67-F212-D7E2-184B49F0B8EA}"/>
              </a:ext>
            </a:extLst>
          </p:cNvPr>
          <p:cNvSpPr txBox="1"/>
          <p:nvPr/>
        </p:nvSpPr>
        <p:spPr>
          <a:xfrm>
            <a:off x="12969240" y="12055822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 дверью двери</a:t>
            </a:r>
          </a:p>
        </p:txBody>
      </p:sp>
    </p:spTree>
    <p:extLst>
      <p:ext uri="{BB962C8B-B14F-4D97-AF65-F5344CB8AC3E}">
        <p14:creationId xmlns:p14="http://schemas.microsoft.com/office/powerpoint/2010/main" val="38467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53C0CE3A-385B-969C-F68B-00278066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8">
            <a:extLst>
              <a:ext uri="{FF2B5EF4-FFF2-40B4-BE49-F238E27FC236}">
                <a16:creationId xmlns:a16="http://schemas.microsoft.com/office/drawing/2014/main" id="{C05B43DF-B80B-01E1-C0BE-238B2A80B1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1072" y="800100"/>
            <a:ext cx="2338529" cy="8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8">
            <a:extLst>
              <a:ext uri="{FF2B5EF4-FFF2-40B4-BE49-F238E27FC236}">
                <a16:creationId xmlns:a16="http://schemas.microsoft.com/office/drawing/2014/main" id="{6C89A611-F69E-9455-1217-250BECD75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00100"/>
            <a:ext cx="19867419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7400"/>
            </a:pPr>
            <a:r>
              <a:rPr lang="ru-RU" dirty="0"/>
              <a:t>Дизайн капсулы под два банкомата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BA81D-8FC7-B830-B678-3B4D00C1D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" y="2228850"/>
            <a:ext cx="10222706" cy="10287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D5417-DB30-934E-210A-E133DA192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470" y="2228850"/>
            <a:ext cx="10287000" cy="1028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33ADCE-7AB4-AD1C-DC26-55194359A054}"/>
              </a:ext>
            </a:extLst>
          </p:cNvPr>
          <p:cNvSpPr txBox="1"/>
          <p:nvPr/>
        </p:nvSpPr>
        <p:spPr>
          <a:xfrm>
            <a:off x="1531620" y="12676013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Вид ночью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1AD55-0CAC-9D18-D8ED-D94EF11D0DCC}"/>
              </a:ext>
            </a:extLst>
          </p:cNvPr>
          <p:cNvSpPr txBox="1"/>
          <p:nvPr/>
        </p:nvSpPr>
        <p:spPr>
          <a:xfrm>
            <a:off x="13586460" y="12536025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 два банкомата</a:t>
            </a:r>
          </a:p>
        </p:txBody>
      </p:sp>
    </p:spTree>
    <p:extLst>
      <p:ext uri="{BB962C8B-B14F-4D97-AF65-F5344CB8AC3E}">
        <p14:creationId xmlns:p14="http://schemas.microsoft.com/office/powerpoint/2010/main" val="347480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4- Blue &amp; Green Business Plan">
      <a:dk1>
        <a:srgbClr val="070707"/>
      </a:dk1>
      <a:lt1>
        <a:srgbClr val="FFFFFF"/>
      </a:lt1>
      <a:dk2>
        <a:srgbClr val="78797A"/>
      </a:dk2>
      <a:lt2>
        <a:srgbClr val="C8C9CC"/>
      </a:lt2>
      <a:accent1>
        <a:srgbClr val="17A755"/>
      </a:accent1>
      <a:accent2>
        <a:srgbClr val="34B569"/>
      </a:accent2>
      <a:accent3>
        <a:srgbClr val="54C280"/>
      </a:accent3>
      <a:accent4>
        <a:srgbClr val="79D09A"/>
      </a:accent4>
      <a:accent5>
        <a:srgbClr val="A1DDB7"/>
      </a:accent5>
      <a:accent6>
        <a:srgbClr val="CEEBD8"/>
      </a:accent6>
      <a:hlink>
        <a:srgbClr val="FC3F1D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115593</TotalTime>
  <Words>19</Words>
  <Application>Microsoft Office PowerPoint</Application>
  <PresentationFormat>Произвольный</PresentationFormat>
  <Paragraphs>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Open Sans Light</vt:lpstr>
      <vt:lpstr>Arial</vt:lpstr>
      <vt:lpstr>Inter</vt:lpstr>
      <vt:lpstr>Office Theme</vt:lpstr>
      <vt:lpstr>Дизайн капсулы под один банкомат</vt:lpstr>
      <vt:lpstr>Дизайн капсулы под два банкомата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размеры шрифта использовать:</dc:title>
  <dc:creator>Андреев Никита Владимирович</dc:creator>
  <cp:lastModifiedBy>Акбаров Умиджон Махаматсалиевич</cp:lastModifiedBy>
  <cp:revision>595</cp:revision>
  <dcterms:modified xsi:type="dcterms:W3CDTF">2025-08-08T11:02:58Z</dcterms:modified>
</cp:coreProperties>
</file>